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notesMasterIdLst>
    <p:notesMasterId r:id="rId22"/>
  </p:notesMasterIdLst>
  <p:sldIdLst>
    <p:sldId id="365" r:id="rId2"/>
    <p:sldId id="467" r:id="rId3"/>
    <p:sldId id="469" r:id="rId4"/>
    <p:sldId id="501" r:id="rId5"/>
    <p:sldId id="502" r:id="rId6"/>
    <p:sldId id="503" r:id="rId7"/>
    <p:sldId id="504" r:id="rId8"/>
    <p:sldId id="505" r:id="rId9"/>
    <p:sldId id="506" r:id="rId10"/>
    <p:sldId id="507" r:id="rId11"/>
    <p:sldId id="509" r:id="rId12"/>
    <p:sldId id="508" r:id="rId13"/>
    <p:sldId id="510" r:id="rId14"/>
    <p:sldId id="511" r:id="rId15"/>
    <p:sldId id="512" r:id="rId16"/>
    <p:sldId id="513" r:id="rId17"/>
    <p:sldId id="514" r:id="rId18"/>
    <p:sldId id="515" r:id="rId19"/>
    <p:sldId id="516" r:id="rId20"/>
    <p:sldId id="517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152" autoAdjust="0"/>
    <p:restoredTop sz="93891"/>
  </p:normalViewPr>
  <p:slideViewPr>
    <p:cSldViewPr>
      <p:cViewPr varScale="1">
        <p:scale>
          <a:sx n="69" d="100"/>
          <a:sy n="69" d="100"/>
        </p:scale>
        <p:origin x="58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8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30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41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Click to edit Master text styles</a:t>
            </a:r>
          </a:p>
          <a:p>
            <a:pPr lvl="1"/>
            <a:r>
              <a:rPr lang="fr-FR" noProof="0" smtClean="0"/>
              <a:t>Second level</a:t>
            </a:r>
          </a:p>
          <a:p>
            <a:pPr lvl="2"/>
            <a:r>
              <a:rPr lang="fr-FR" noProof="0" smtClean="0"/>
              <a:t>Third level</a:t>
            </a:r>
          </a:p>
          <a:p>
            <a:pPr lvl="3"/>
            <a:r>
              <a:rPr lang="fr-FR" noProof="0" smtClean="0"/>
              <a:t>Fourth level</a:t>
            </a:r>
          </a:p>
          <a:p>
            <a:pPr lvl="4"/>
            <a:r>
              <a:rPr lang="fr-FR" noProof="0" smtClean="0"/>
              <a:t>Fifth level</a:t>
            </a:r>
          </a:p>
        </p:txBody>
      </p:sp>
      <p:sp>
        <p:nvSpPr>
          <p:cNvPr id="141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41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FA868BD-8BB4-4899-B31A-6BE135670079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95338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r-FR" smtClean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9E232421-1224-4EEC-9186-4904AD58F03B}" type="slidenum">
              <a:rPr lang="en-US" smtClean="0">
                <a:latin typeface="Arial" charset="0"/>
              </a:rPr>
              <a:pPr eaLnBrk="1" hangingPunct="1"/>
              <a:t>1</a:t>
            </a:fld>
            <a:endParaRPr lang="en-US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76600"/>
            <a:ext cx="197167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http://t1.gstatic.com/images?q=tbn:ANd9GcQ0lGqJ4FBjYLyXLlHLJBYfhbQXS_DxyNCGQjaU_mgAHqVcYrejXQ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4191000"/>
            <a:ext cx="2667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 descr="http://www.vectorart.com/webart/products/42792P.GIF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038600"/>
            <a:ext cx="2109788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38078-263D-4571-A5A9-F0089DD1BD5E}" type="datetimeFigureOut">
              <a:rPr lang="en-US"/>
              <a:pPr>
                <a:defRPr/>
              </a:pPr>
              <a:t>11/10/16</a:t>
            </a:fld>
            <a:endParaRPr lang="en-US"/>
          </a:p>
        </p:txBody>
      </p:sp>
      <p:sp>
        <p:nvSpPr>
          <p:cNvPr id="1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039C11-0DC3-4C41-9EF0-CA38893EE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756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B4FD1-FFAA-44AF-9F32-F25A8CF253FF}" type="datetimeFigureOut">
              <a:rPr lang="en-US"/>
              <a:pPr>
                <a:defRPr/>
              </a:pPr>
              <a:t>11/10/16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83D62-F8E0-47B6-AF26-44C491CA19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35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006E5-B3E2-41E1-993F-6F67C6DD0229}" type="datetimeFigureOut">
              <a:rPr lang="en-US"/>
              <a:pPr>
                <a:defRPr/>
              </a:pPr>
              <a:t>11/10/16</a:t>
            </a:fld>
            <a:endParaRPr lang="en-US"/>
          </a:p>
        </p:txBody>
      </p:sp>
      <p:sp>
        <p:nvSpPr>
          <p:cNvPr id="5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CCDA4-A51C-4B3E-ADB5-A8F81FF781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606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iffel Tower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33463" y="3138488"/>
            <a:ext cx="2049463" cy="371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9E0E9-1DB9-4E03-A37A-ADA751E78D6F}" type="datetimeFigureOut">
              <a:rPr lang="en-US"/>
              <a:pPr>
                <a:defRPr/>
              </a:pPr>
              <a:t>11/10/16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A1EBA3-8EED-4729-8C81-537DA9921A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77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FBEA4-BFE9-4F30-ABAC-DA394EFA2439}" type="datetimeFigureOut">
              <a:rPr lang="en-US"/>
              <a:pPr>
                <a:defRPr/>
              </a:pPr>
              <a:t>11/10/16</a:t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F068B1-BD1F-4960-8D4A-6E2F359CB0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52188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ECE2B-9A83-4AE9-9A9C-A3F960A7389C}" type="datetimeFigureOut">
              <a:rPr lang="en-US"/>
              <a:pPr>
                <a:defRPr/>
              </a:pPr>
              <a:t>11/10/16</a:t>
            </a:fld>
            <a:endParaRPr 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551E4-5089-47CA-9C57-3D7CCEE88B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537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D0D99-0965-4EBA-BEA8-A75F631C8065}" type="datetimeFigureOut">
              <a:rPr lang="en-US"/>
              <a:pPr>
                <a:defRPr/>
              </a:pPr>
              <a:t>11/10/16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DEB04-E71C-4969-934B-F32F708CF7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139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A7075C-E8CB-4995-B748-CA421675D725}" type="datetimeFigureOut">
              <a:rPr lang="en-US"/>
              <a:pPr>
                <a:defRPr/>
              </a:pPr>
              <a:t>11/10/16</a:t>
            </a:fld>
            <a:endParaRPr lang="en-US"/>
          </a:p>
        </p:txBody>
      </p:sp>
      <p:sp>
        <p:nvSpPr>
          <p:cNvPr id="4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B537A-7504-4F0B-B283-B266AB721C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98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91F9F-25B3-4FCD-929C-DE10DE9F9C5A}" type="datetimeFigureOut">
              <a:rPr lang="en-US"/>
              <a:pPr>
                <a:defRPr/>
              </a:pPr>
              <a:t>11/10/16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34936-8FFC-47BF-A1A4-D181D6EF79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676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EBBA8-0718-49C5-831F-458024449083}" type="datetimeFigureOut">
              <a:rPr lang="en-US"/>
              <a:pPr>
                <a:defRPr/>
              </a:pPr>
              <a:t>11/10/16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9B131-F68E-419E-A313-29C608612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77155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/>
          <a:p>
            <a:pPr indent="-283464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Flowchart: Proces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lowchart: Proces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C7336-E93E-43E9-8E4E-F7750090DCD4}" type="datetimeFigureOut">
              <a:rPr lang="en-US"/>
              <a:pPr>
                <a:defRPr/>
              </a:pPr>
              <a:t>11/10/16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075B24-A692-49A4-B0A5-31AE1CC171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6093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</a:lstStyle>
          <a:p>
            <a:pPr>
              <a:defRPr/>
            </a:pPr>
            <a:fld id="{1C3591D1-408F-403F-8C28-B3B3958CC238}" type="datetimeFigureOut">
              <a:rPr lang="en-US"/>
              <a:pPr>
                <a:defRPr/>
              </a:pPr>
              <a:t>11/10/16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</a:lstStyle>
          <a:p>
            <a:pPr>
              <a:defRPr/>
            </a:pPr>
            <a:fld id="{1157D2DF-4015-4712-8E15-9173A0F437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17" r:id="rId2"/>
    <p:sldLayoutId id="2147483818" r:id="rId3"/>
    <p:sldLayoutId id="2147483812" r:id="rId4"/>
    <p:sldLayoutId id="2147483819" r:id="rId5"/>
    <p:sldLayoutId id="2147483813" r:id="rId6"/>
    <p:sldLayoutId id="2147483820" r:id="rId7"/>
    <p:sldLayoutId id="2147483821" r:id="rId8"/>
    <p:sldLayoutId id="2147483822" r:id="rId9"/>
    <p:sldLayoutId id="2147483814" r:id="rId10"/>
    <p:sldLayoutId id="21474838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5"/>
          <p:cNvSpPr>
            <a:spLocks noGrp="1" noChangeArrowheads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4800" smtClean="0">
                <a:solidFill>
                  <a:schemeClr val="tx2">
                    <a:satMod val="130000"/>
                  </a:schemeClr>
                </a:solidFill>
              </a:rPr>
              <a:t>UNITÉ 2  </a:t>
            </a:r>
            <a:endParaRPr lang="fr-FR" sz="4800" dirty="0" smtClean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075" name="Rectangle 16"/>
          <p:cNvSpPr>
            <a:spLocks noGrp="1" noChangeArrowheads="1"/>
          </p:cNvSpPr>
          <p:nvPr>
            <p:ph type="subTitle" idx="1"/>
          </p:nvPr>
        </p:nvSpPr>
        <p:spPr>
          <a:xfrm>
            <a:off x="2209800" y="2286000"/>
            <a:ext cx="6400800" cy="23622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fr-FR" dirty="0" smtClean="0"/>
              <a:t>Unité 2 – L’ART DE LA NOURRITURE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fr-FR" dirty="0"/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fr-FR" dirty="0" smtClean="0"/>
              <a:t>A PARIS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Mettez</a:t>
            </a:r>
            <a:r>
              <a:rPr lang="en-US" dirty="0" smtClean="0"/>
              <a:t> au passé </a:t>
            </a:r>
            <a:r>
              <a:rPr lang="en-US" dirty="0" err="1" smtClean="0"/>
              <a:t>composé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5880100" cy="1828800"/>
          </a:xfrm>
        </p:spPr>
        <p:txBody>
          <a:bodyPr/>
          <a:lstStyle/>
          <a:p>
            <a:pPr marL="82550" indent="0">
              <a:buNone/>
            </a:pPr>
            <a:r>
              <a:rPr lang="en-US" dirty="0"/>
              <a:t> </a:t>
            </a:r>
            <a:r>
              <a:rPr lang="en-US" b="1" u="sng" dirty="0" smtClean="0"/>
              <a:t>Manger </a:t>
            </a:r>
            <a:r>
              <a:rPr lang="en-US" b="1" dirty="0" smtClean="0"/>
              <a:t>des </a:t>
            </a:r>
            <a:r>
              <a:rPr lang="en-US" b="1" dirty="0" err="1" smtClean="0"/>
              <a:t>crèpes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TU?  </a:t>
            </a:r>
            <a:endParaRPr lang="en-US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52600" y="3962400"/>
            <a:ext cx="5880100" cy="18288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 algn="ctr">
              <a:buNone/>
            </a:pPr>
            <a:r>
              <a:rPr lang="en-US" sz="4000" b="1" dirty="0" err="1" smtClean="0"/>
              <a:t>Tu</a:t>
            </a:r>
            <a:r>
              <a:rPr lang="en-US" sz="4000" b="1" dirty="0" smtClean="0"/>
              <a:t> as </a:t>
            </a:r>
            <a:r>
              <a:rPr lang="en-US" sz="4000" b="1" dirty="0" err="1" smtClean="0"/>
              <a:t>mangé</a:t>
            </a:r>
            <a:r>
              <a:rPr lang="en-US" sz="4000" b="1" dirty="0" smtClean="0"/>
              <a:t> des </a:t>
            </a:r>
            <a:r>
              <a:rPr lang="en-US" sz="4000" b="1" dirty="0" err="1" smtClean="0"/>
              <a:t>crèpes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640268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Changer de </a:t>
            </a:r>
            <a:r>
              <a:rPr lang="en-US" dirty="0" err="1" smtClean="0"/>
              <a:t>rôle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41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Mettez</a:t>
            </a:r>
            <a:r>
              <a:rPr lang="en-US" dirty="0" smtClean="0"/>
              <a:t> au passé </a:t>
            </a:r>
            <a:r>
              <a:rPr lang="en-US" dirty="0" err="1" smtClean="0"/>
              <a:t>composé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5880100" cy="1828800"/>
          </a:xfrm>
        </p:spPr>
        <p:txBody>
          <a:bodyPr/>
          <a:lstStyle/>
          <a:p>
            <a:pPr marL="82550" indent="0">
              <a:buNone/>
            </a:pPr>
            <a:r>
              <a:rPr lang="en-US" dirty="0"/>
              <a:t> </a:t>
            </a:r>
            <a:r>
              <a:rPr lang="en-US" b="1" u="sng" dirty="0" err="1" smtClean="0"/>
              <a:t>Finir</a:t>
            </a:r>
            <a:r>
              <a:rPr lang="en-US" b="1" dirty="0" smtClean="0"/>
              <a:t> ton </a:t>
            </a:r>
            <a:r>
              <a:rPr lang="en-US" b="1" dirty="0" err="1" smtClean="0"/>
              <a:t>repas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ON</a:t>
            </a:r>
            <a:endParaRPr lang="en-US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52600" y="3962400"/>
            <a:ext cx="5880100" cy="18288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 algn="ctr">
              <a:buNone/>
            </a:pPr>
            <a:r>
              <a:rPr lang="en-US" sz="4000" b="1" dirty="0" smtClean="0"/>
              <a:t>On a </a:t>
            </a:r>
            <a:r>
              <a:rPr lang="en-US" sz="4000" b="1" dirty="0" err="1" smtClean="0"/>
              <a:t>fini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notre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repas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999288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Mettez</a:t>
            </a:r>
            <a:r>
              <a:rPr lang="en-US" dirty="0" smtClean="0"/>
              <a:t> au passé </a:t>
            </a:r>
            <a:r>
              <a:rPr lang="en-US" dirty="0" err="1" smtClean="0"/>
              <a:t>composé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5880100" cy="1828800"/>
          </a:xfrm>
        </p:spPr>
        <p:txBody>
          <a:bodyPr/>
          <a:lstStyle/>
          <a:p>
            <a:pPr marL="82550" indent="0">
              <a:buNone/>
            </a:pPr>
            <a:r>
              <a:rPr lang="en-US" dirty="0"/>
              <a:t> </a:t>
            </a:r>
            <a:r>
              <a:rPr lang="en-US" b="1" u="sng" dirty="0" err="1" smtClean="0"/>
              <a:t>Finir</a:t>
            </a:r>
            <a:r>
              <a:rPr lang="en-US" b="1" dirty="0" smtClean="0"/>
              <a:t> ton </a:t>
            </a:r>
            <a:r>
              <a:rPr lang="en-US" b="1" dirty="0" err="1" smtClean="0"/>
              <a:t>repas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MES PARENTS</a:t>
            </a:r>
            <a:endParaRPr lang="en-US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52600" y="3962400"/>
            <a:ext cx="5880100" cy="18288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 algn="ctr">
              <a:buNone/>
            </a:pPr>
            <a:r>
              <a:rPr lang="en-US" sz="4000" b="1" dirty="0" err="1" smtClean="0"/>
              <a:t>Mes</a:t>
            </a:r>
            <a:r>
              <a:rPr lang="en-US" sz="4000" b="1" dirty="0" smtClean="0"/>
              <a:t> parents </a:t>
            </a:r>
            <a:r>
              <a:rPr lang="en-US" sz="4000" b="1" dirty="0" err="1" smtClean="0"/>
              <a:t>ont</a:t>
            </a:r>
            <a:r>
              <a:rPr lang="en-US" sz="4000" b="1" dirty="0" smtClean="0"/>
              <a:t>  </a:t>
            </a:r>
            <a:r>
              <a:rPr lang="en-US" sz="4000" b="1" dirty="0" err="1" smtClean="0"/>
              <a:t>fini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leur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repas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856421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Mettez</a:t>
            </a:r>
            <a:r>
              <a:rPr lang="en-US" dirty="0" smtClean="0"/>
              <a:t> au passé </a:t>
            </a:r>
            <a:r>
              <a:rPr lang="en-US" dirty="0" err="1" smtClean="0"/>
              <a:t>composé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5880100" cy="1752600"/>
          </a:xfrm>
        </p:spPr>
        <p:txBody>
          <a:bodyPr/>
          <a:lstStyle/>
          <a:p>
            <a:pPr marL="82550" indent="0">
              <a:buNone/>
            </a:pPr>
            <a:r>
              <a:rPr lang="en-US" dirty="0"/>
              <a:t> </a:t>
            </a:r>
            <a:r>
              <a:rPr lang="en-US" b="1" u="sng" dirty="0" err="1" smtClean="0"/>
              <a:t>Prendre</a:t>
            </a:r>
            <a:r>
              <a:rPr lang="en-US" b="1" dirty="0" smtClean="0"/>
              <a:t>  un croissant</a:t>
            </a:r>
          </a:p>
          <a:p>
            <a:pPr marL="82550" indent="0">
              <a:buNone/>
            </a:pPr>
            <a:endParaRPr lang="en-US" b="1" dirty="0" smtClean="0"/>
          </a:p>
          <a:p>
            <a:r>
              <a:rPr lang="en-US" b="1" dirty="0" smtClean="0"/>
              <a:t>J’</a:t>
            </a:r>
            <a:endParaRPr lang="en-US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52600" y="3962400"/>
            <a:ext cx="5880100" cy="18288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 algn="ctr">
              <a:buNone/>
            </a:pPr>
            <a:r>
              <a:rPr lang="en-US" sz="4000" b="1" dirty="0" err="1" smtClean="0"/>
              <a:t>J’ai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pris</a:t>
            </a:r>
            <a:r>
              <a:rPr lang="en-US" sz="4000" b="1" dirty="0" smtClean="0"/>
              <a:t> un croissant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799815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Mettez</a:t>
            </a:r>
            <a:r>
              <a:rPr lang="en-US" dirty="0" smtClean="0"/>
              <a:t> au passé </a:t>
            </a:r>
            <a:r>
              <a:rPr lang="en-US" dirty="0" err="1" smtClean="0"/>
              <a:t>composé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5880100" cy="1752600"/>
          </a:xfrm>
        </p:spPr>
        <p:txBody>
          <a:bodyPr/>
          <a:lstStyle/>
          <a:p>
            <a:pPr marL="82550" indent="0">
              <a:buNone/>
            </a:pPr>
            <a:r>
              <a:rPr lang="en-US" dirty="0"/>
              <a:t> </a:t>
            </a:r>
            <a:r>
              <a:rPr lang="en-US" b="1" u="sng" dirty="0" err="1" smtClean="0"/>
              <a:t>Prendre</a:t>
            </a:r>
            <a:r>
              <a:rPr lang="en-US" b="1" dirty="0" smtClean="0"/>
              <a:t>  un croissant</a:t>
            </a:r>
          </a:p>
          <a:p>
            <a:pPr marL="82550" indent="0">
              <a:buNone/>
            </a:pPr>
            <a:endParaRPr lang="en-US" b="1" dirty="0" smtClean="0"/>
          </a:p>
          <a:p>
            <a:r>
              <a:rPr lang="en-US" b="1" dirty="0" smtClean="0"/>
              <a:t>NOUS</a:t>
            </a:r>
            <a:endParaRPr lang="en-US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52600" y="3962400"/>
            <a:ext cx="5880100" cy="18288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 algn="ctr">
              <a:buNone/>
            </a:pPr>
            <a:r>
              <a:rPr lang="en-US" sz="4000" b="1" dirty="0" smtClean="0"/>
              <a:t>Nous </a:t>
            </a:r>
            <a:r>
              <a:rPr lang="en-US" sz="4000" b="1" dirty="0" err="1" smtClean="0"/>
              <a:t>avons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pris</a:t>
            </a:r>
            <a:r>
              <a:rPr lang="en-US" sz="4000" b="1" dirty="0" smtClean="0"/>
              <a:t> un croissant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93384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Mettez</a:t>
            </a:r>
            <a:r>
              <a:rPr lang="en-US" dirty="0" smtClean="0"/>
              <a:t> au passé </a:t>
            </a:r>
            <a:r>
              <a:rPr lang="en-US" dirty="0" err="1" smtClean="0"/>
              <a:t>composé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5880100" cy="1752600"/>
          </a:xfrm>
        </p:spPr>
        <p:txBody>
          <a:bodyPr/>
          <a:lstStyle/>
          <a:p>
            <a:pPr marL="82550" indent="0">
              <a:buNone/>
            </a:pPr>
            <a:r>
              <a:rPr lang="en-US" dirty="0"/>
              <a:t> </a:t>
            </a:r>
            <a:r>
              <a:rPr lang="en-US" b="1" u="sng" dirty="0" err="1" smtClean="0"/>
              <a:t>Prendre</a:t>
            </a:r>
            <a:r>
              <a:rPr lang="en-US" b="1" dirty="0" smtClean="0"/>
              <a:t>  un croissant</a:t>
            </a:r>
          </a:p>
          <a:p>
            <a:pPr marL="82550" indent="0">
              <a:buNone/>
            </a:pPr>
            <a:endParaRPr lang="en-US" b="1" dirty="0" smtClean="0"/>
          </a:p>
          <a:p>
            <a:r>
              <a:rPr lang="en-US" b="1" dirty="0" smtClean="0"/>
              <a:t>NOUS</a:t>
            </a:r>
            <a:endParaRPr lang="en-US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52600" y="3962400"/>
            <a:ext cx="5880100" cy="18288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 algn="ctr">
              <a:buNone/>
            </a:pPr>
            <a:r>
              <a:rPr lang="en-US" sz="4000" b="1" dirty="0" smtClean="0"/>
              <a:t>Nous </a:t>
            </a:r>
            <a:r>
              <a:rPr lang="en-US" sz="4000" b="1" smtClean="0"/>
              <a:t>avons </a:t>
            </a:r>
            <a:r>
              <a:rPr lang="en-US" sz="4000" b="1" dirty="0" err="1" smtClean="0"/>
              <a:t>pris</a:t>
            </a:r>
            <a:r>
              <a:rPr lang="en-US" sz="4000" b="1" dirty="0" smtClean="0"/>
              <a:t> un croissant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846278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Mettez</a:t>
            </a:r>
            <a:r>
              <a:rPr lang="en-US" dirty="0" smtClean="0"/>
              <a:t> au passé </a:t>
            </a:r>
            <a:r>
              <a:rPr lang="en-US" dirty="0" err="1" smtClean="0"/>
              <a:t>composé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5880100" cy="1752600"/>
          </a:xfrm>
        </p:spPr>
        <p:txBody>
          <a:bodyPr/>
          <a:lstStyle/>
          <a:p>
            <a:pPr marL="82550" indent="0">
              <a:buNone/>
            </a:pPr>
            <a:r>
              <a:rPr lang="en-US" dirty="0"/>
              <a:t> </a:t>
            </a:r>
            <a:r>
              <a:rPr lang="en-US" b="1" u="sng" dirty="0" err="1" smtClean="0"/>
              <a:t>Voir</a:t>
            </a:r>
            <a:r>
              <a:rPr lang="en-US" b="1" u="sng" dirty="0" smtClean="0"/>
              <a:t> </a:t>
            </a:r>
            <a:r>
              <a:rPr lang="en-US" b="1" dirty="0" smtClean="0"/>
              <a:t>un bon menu</a:t>
            </a:r>
          </a:p>
          <a:p>
            <a:pPr marL="82550" indent="0">
              <a:buNone/>
            </a:pPr>
            <a:endParaRPr lang="en-US" b="1" dirty="0" smtClean="0"/>
          </a:p>
          <a:p>
            <a:r>
              <a:rPr lang="en-US" b="1" dirty="0" smtClean="0"/>
              <a:t>Il </a:t>
            </a:r>
            <a:endParaRPr lang="en-US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52600" y="3962400"/>
            <a:ext cx="5880100" cy="18288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 algn="ctr">
              <a:buNone/>
            </a:pPr>
            <a:r>
              <a:rPr lang="en-US" sz="4000" b="1" dirty="0" smtClean="0"/>
              <a:t>Il a vu un bon menu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615765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Mettez</a:t>
            </a:r>
            <a:r>
              <a:rPr lang="en-US" dirty="0" smtClean="0"/>
              <a:t> au passé </a:t>
            </a:r>
            <a:r>
              <a:rPr lang="en-US" dirty="0" err="1" smtClean="0"/>
              <a:t>composé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5880100" cy="1752600"/>
          </a:xfrm>
        </p:spPr>
        <p:txBody>
          <a:bodyPr/>
          <a:lstStyle/>
          <a:p>
            <a:pPr marL="82550" indent="0">
              <a:buNone/>
            </a:pPr>
            <a:r>
              <a:rPr lang="en-US" dirty="0"/>
              <a:t> </a:t>
            </a:r>
            <a:r>
              <a:rPr lang="en-US" b="1" u="sng" dirty="0" err="1" smtClean="0"/>
              <a:t>Voir</a:t>
            </a:r>
            <a:r>
              <a:rPr lang="en-US" b="1" u="sng" dirty="0" smtClean="0"/>
              <a:t> </a:t>
            </a:r>
            <a:r>
              <a:rPr lang="en-US" b="1" dirty="0" smtClean="0"/>
              <a:t>un bon menu</a:t>
            </a:r>
          </a:p>
          <a:p>
            <a:pPr marL="82550" indent="0">
              <a:buNone/>
            </a:pPr>
            <a:endParaRPr lang="en-US" b="1" dirty="0" smtClean="0"/>
          </a:p>
          <a:p>
            <a:r>
              <a:rPr lang="en-US" b="1" dirty="0" smtClean="0"/>
              <a:t>TU </a:t>
            </a:r>
            <a:endParaRPr lang="en-US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52600" y="3962400"/>
            <a:ext cx="5880100" cy="18288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 algn="ctr">
              <a:buNone/>
            </a:pPr>
            <a:r>
              <a:rPr lang="en-US" sz="4000" b="1" dirty="0" err="1" smtClean="0"/>
              <a:t>Tu</a:t>
            </a:r>
            <a:r>
              <a:rPr lang="en-US" sz="4000" b="1" dirty="0" smtClean="0"/>
              <a:t> as vu un bon menu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86730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Mettez</a:t>
            </a:r>
            <a:r>
              <a:rPr lang="en-US" dirty="0" smtClean="0"/>
              <a:t> au passé </a:t>
            </a:r>
            <a:r>
              <a:rPr lang="en-US" dirty="0" err="1" smtClean="0"/>
              <a:t>composé</a:t>
            </a:r>
            <a:r>
              <a:rPr lang="en-US" dirty="0" smtClean="0"/>
              <a:t> </a:t>
            </a:r>
            <a:r>
              <a:rPr lang="en-US" dirty="0" err="1" smtClean="0"/>
              <a:t>Individuel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5880100" cy="3505200"/>
          </a:xfrm>
        </p:spPr>
        <p:txBody>
          <a:bodyPr/>
          <a:lstStyle/>
          <a:p>
            <a:pPr marL="82550" indent="0">
              <a:buNone/>
            </a:pPr>
            <a:r>
              <a:rPr lang="en-US" dirty="0" err="1" smtClean="0"/>
              <a:t>attendre</a:t>
            </a:r>
            <a:r>
              <a:rPr lang="en-US" dirty="0" smtClean="0"/>
              <a:t> – je</a:t>
            </a:r>
          </a:p>
          <a:p>
            <a:pPr marL="82550" indent="0">
              <a:buNone/>
            </a:pPr>
            <a:r>
              <a:rPr lang="en-US" dirty="0" err="1"/>
              <a:t>c</a:t>
            </a:r>
            <a:r>
              <a:rPr lang="en-US" dirty="0" err="1" smtClean="0"/>
              <a:t>hoisir</a:t>
            </a:r>
            <a:r>
              <a:rPr lang="en-US" dirty="0" smtClean="0"/>
              <a:t> – </a:t>
            </a:r>
            <a:r>
              <a:rPr lang="en-US" dirty="0" err="1" smtClean="0"/>
              <a:t>tu</a:t>
            </a:r>
            <a:endParaRPr lang="en-US" dirty="0" smtClean="0"/>
          </a:p>
          <a:p>
            <a:pPr marL="82550" indent="0">
              <a:buNone/>
            </a:pPr>
            <a:r>
              <a:rPr lang="en-US" dirty="0" smtClean="0"/>
              <a:t>aimer – </a:t>
            </a:r>
            <a:r>
              <a:rPr lang="en-US" dirty="0" err="1" smtClean="0"/>
              <a:t>il</a:t>
            </a:r>
            <a:r>
              <a:rPr lang="en-US" dirty="0" smtClean="0"/>
              <a:t> </a:t>
            </a:r>
          </a:p>
          <a:p>
            <a:pPr marL="82550" indent="0">
              <a:buNone/>
            </a:pPr>
            <a:r>
              <a:rPr lang="en-US" dirty="0" err="1" smtClean="0"/>
              <a:t>Boire</a:t>
            </a:r>
            <a:r>
              <a:rPr lang="en-US" dirty="0" smtClean="0"/>
              <a:t> – nous</a:t>
            </a:r>
          </a:p>
          <a:p>
            <a:pPr marL="82550" indent="0">
              <a:buNone/>
            </a:pPr>
            <a:r>
              <a:rPr lang="en-US" dirty="0" err="1" smtClean="0"/>
              <a:t>Prendre</a:t>
            </a:r>
            <a:r>
              <a:rPr lang="en-US" dirty="0" smtClean="0"/>
              <a:t> – </a:t>
            </a:r>
            <a:r>
              <a:rPr lang="en-US" dirty="0" err="1" smtClean="0"/>
              <a:t>vous</a:t>
            </a:r>
            <a:endParaRPr lang="en-US" dirty="0" smtClean="0"/>
          </a:p>
          <a:p>
            <a:pPr marL="82550" indent="0">
              <a:buNone/>
            </a:pPr>
            <a:r>
              <a:rPr lang="en-US" dirty="0" smtClean="0"/>
              <a:t>Faire – </a:t>
            </a:r>
            <a:r>
              <a:rPr lang="en-US" dirty="0" err="1" smtClean="0"/>
              <a:t>ils</a:t>
            </a:r>
            <a:r>
              <a:rPr lang="en-US" dirty="0" smtClean="0"/>
              <a:t> </a:t>
            </a:r>
          </a:p>
          <a:p>
            <a:pPr marL="82550" indent="0">
              <a:buNone/>
            </a:pPr>
            <a:endParaRPr lang="en-US" dirty="0" smtClean="0"/>
          </a:p>
          <a:p>
            <a:pPr marL="82550" indent="0">
              <a:buNone/>
            </a:pPr>
            <a:endParaRPr lang="en-US" dirty="0" smtClean="0"/>
          </a:p>
          <a:p>
            <a:pPr marL="825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49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Tâche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Prenez un tableau </a:t>
            </a:r>
          </a:p>
          <a:p>
            <a:r>
              <a:rPr lang="fr-FR" dirty="0" smtClean="0"/>
              <a:t>Un partenaire 1 est l’auxiliaire (avoir) </a:t>
            </a:r>
          </a:p>
          <a:p>
            <a:r>
              <a:rPr lang="fr-FR" dirty="0" smtClean="0"/>
              <a:t>Partenaire 2 est le participe passé 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5105400"/>
            <a:ext cx="350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Rockwell Extra Bold" pitchFamily="18" charset="0"/>
              </a:rPr>
              <a:t>PASSÉ</a:t>
            </a:r>
            <a:endParaRPr lang="fr-FR" sz="6000" b="1" dirty="0">
              <a:latin typeface="Rockwell Extra Bold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14800" y="5105400"/>
            <a:ext cx="4953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atin typeface="Rockwell Extra Bold" pitchFamily="18" charset="0"/>
              </a:rPr>
              <a:t>COMPOSÉ</a:t>
            </a:r>
            <a:endParaRPr lang="fr-FR" sz="6000" b="1" dirty="0">
              <a:latin typeface="Rockwell Extra Bol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Mettez</a:t>
            </a:r>
            <a:r>
              <a:rPr lang="en-US" dirty="0" smtClean="0"/>
              <a:t> au passé </a:t>
            </a:r>
            <a:r>
              <a:rPr lang="en-US" dirty="0" err="1" smtClean="0"/>
              <a:t>composé</a:t>
            </a:r>
            <a:r>
              <a:rPr lang="en-US" dirty="0" smtClean="0"/>
              <a:t> </a:t>
            </a:r>
            <a:r>
              <a:rPr lang="en-US" dirty="0" err="1" smtClean="0"/>
              <a:t>Individuel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6184900" cy="5029200"/>
          </a:xfrm>
          <a:solidFill>
            <a:schemeClr val="bg2"/>
          </a:solidFill>
        </p:spPr>
        <p:txBody>
          <a:bodyPr/>
          <a:lstStyle/>
          <a:p>
            <a:pPr marL="82550" indent="0">
              <a:buNone/>
            </a:pPr>
            <a:r>
              <a:rPr lang="en-US" dirty="0" err="1" smtClean="0"/>
              <a:t>J’ai</a:t>
            </a:r>
            <a:r>
              <a:rPr lang="en-US" dirty="0" smtClean="0"/>
              <a:t> </a:t>
            </a:r>
            <a:r>
              <a:rPr lang="en-US" dirty="0" err="1" smtClean="0"/>
              <a:t>attendu</a:t>
            </a:r>
            <a:r>
              <a:rPr lang="en-US" dirty="0" smtClean="0"/>
              <a:t> </a:t>
            </a:r>
          </a:p>
          <a:p>
            <a:pPr marL="82550" indent="0">
              <a:buNone/>
            </a:pPr>
            <a:r>
              <a:rPr lang="en-US" dirty="0" err="1" smtClean="0"/>
              <a:t>Tu</a:t>
            </a:r>
            <a:r>
              <a:rPr lang="en-US" dirty="0" smtClean="0"/>
              <a:t> as </a:t>
            </a:r>
            <a:r>
              <a:rPr lang="en-US" dirty="0" err="1" smtClean="0"/>
              <a:t>choisi</a:t>
            </a:r>
            <a:endParaRPr lang="en-US" dirty="0" smtClean="0"/>
          </a:p>
          <a:p>
            <a:pPr marL="82550" indent="0">
              <a:buNone/>
            </a:pPr>
            <a:r>
              <a:rPr lang="en-US" dirty="0" smtClean="0"/>
              <a:t>Il a </a:t>
            </a:r>
            <a:r>
              <a:rPr lang="en-US" dirty="0" err="1" smtClean="0"/>
              <a:t>aimé</a:t>
            </a:r>
            <a:endParaRPr lang="en-US" dirty="0" smtClean="0"/>
          </a:p>
          <a:p>
            <a:pPr marL="82550" indent="0">
              <a:buNone/>
            </a:pPr>
            <a:r>
              <a:rPr lang="en-US" dirty="0" smtClean="0"/>
              <a:t>Nous </a:t>
            </a:r>
            <a:r>
              <a:rPr lang="en-US" dirty="0" err="1" smtClean="0"/>
              <a:t>avons</a:t>
            </a:r>
            <a:r>
              <a:rPr lang="en-US" dirty="0" smtClean="0"/>
              <a:t> </a:t>
            </a:r>
            <a:r>
              <a:rPr lang="en-US" dirty="0" err="1" smtClean="0"/>
              <a:t>bu</a:t>
            </a:r>
            <a:endParaRPr lang="en-US" dirty="0" smtClean="0"/>
          </a:p>
          <a:p>
            <a:pPr marL="82550" indent="0">
              <a:buNone/>
            </a:pP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/>
              <a:t>avez</a:t>
            </a:r>
            <a:r>
              <a:rPr lang="en-US" dirty="0" smtClean="0"/>
              <a:t> </a:t>
            </a:r>
            <a:r>
              <a:rPr lang="en-US" dirty="0" err="1" smtClean="0"/>
              <a:t>pris</a:t>
            </a:r>
            <a:endParaRPr lang="en-US" dirty="0" smtClean="0"/>
          </a:p>
          <a:p>
            <a:pPr marL="82550" indent="0">
              <a:buNone/>
            </a:pPr>
            <a:r>
              <a:rPr lang="en-US" dirty="0" err="1" smtClean="0"/>
              <a:t>Ils</a:t>
            </a:r>
            <a:r>
              <a:rPr lang="en-US" dirty="0" smtClean="0"/>
              <a:t> </a:t>
            </a:r>
            <a:r>
              <a:rPr lang="en-US" dirty="0" err="1" smtClean="0"/>
              <a:t>ont</a:t>
            </a:r>
            <a:r>
              <a:rPr lang="en-US" smtClean="0"/>
              <a:t> fait </a:t>
            </a:r>
            <a:endParaRPr lang="en-US" dirty="0" smtClean="0"/>
          </a:p>
          <a:p>
            <a:pPr marL="82550" indent="0">
              <a:buNone/>
            </a:pPr>
            <a:endParaRPr lang="en-US" dirty="0" smtClean="0"/>
          </a:p>
          <a:p>
            <a:pPr marL="82550" indent="0">
              <a:buNone/>
            </a:pPr>
            <a:endParaRPr lang="en-US" dirty="0" smtClean="0"/>
          </a:p>
          <a:p>
            <a:pPr marL="8255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9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Révisons</a:t>
            </a:r>
            <a:r>
              <a:rPr lang="en-US" dirty="0" smtClean="0"/>
              <a:t>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7708900" cy="5105400"/>
          </a:xfrm>
        </p:spPr>
        <p:txBody>
          <a:bodyPr/>
          <a:lstStyle/>
          <a:p>
            <a:r>
              <a:rPr lang="en-US" dirty="0" smtClean="0"/>
              <a:t>VERBE  AUXILIAIRE = </a:t>
            </a:r>
            <a:r>
              <a:rPr lang="en-US" i="1" u="sng" dirty="0" smtClean="0"/>
              <a:t>AVOIR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endParaRPr lang="en-US" i="1" dirty="0" smtClean="0"/>
          </a:p>
          <a:p>
            <a:endParaRPr lang="en-US" dirty="0" smtClean="0"/>
          </a:p>
          <a:p>
            <a:r>
              <a:rPr lang="en-US" dirty="0" smtClean="0"/>
              <a:t>PARTICIPE PASSÉ = </a:t>
            </a:r>
            <a:r>
              <a:rPr lang="en-US" i="1" dirty="0" smtClean="0"/>
              <a:t>VERBE TRANSFORMÉ</a:t>
            </a:r>
            <a:endParaRPr lang="fr-FR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22098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j’ai</a:t>
            </a:r>
            <a:endParaRPr lang="fr-FR" sz="28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52600" y="267718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tu</a:t>
            </a:r>
            <a:r>
              <a:rPr lang="en-US" sz="2800" b="1" i="1" dirty="0" smtClean="0"/>
              <a:t> as</a:t>
            </a:r>
            <a:endParaRPr lang="fr-FR" sz="28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752600" y="3149878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il</a:t>
            </a:r>
            <a:r>
              <a:rPr lang="en-US" sz="2800" b="1" i="1" dirty="0" smtClean="0"/>
              <a:t>/</a:t>
            </a:r>
            <a:r>
              <a:rPr lang="en-US" sz="2800" b="1" i="1" dirty="0" err="1" smtClean="0"/>
              <a:t>elle</a:t>
            </a:r>
            <a:r>
              <a:rPr lang="en-US" sz="2800" b="1" i="1" dirty="0" smtClean="0"/>
              <a:t> a</a:t>
            </a:r>
            <a:endParaRPr lang="fr-FR" sz="28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267200" y="22098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nous </a:t>
            </a:r>
            <a:r>
              <a:rPr lang="en-US" sz="2800" b="1" i="1" dirty="0" err="1" smtClean="0"/>
              <a:t>avons</a:t>
            </a:r>
            <a:endParaRPr lang="fr-FR" sz="28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267200" y="267718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vous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avez</a:t>
            </a:r>
            <a:endParaRPr lang="fr-FR" sz="28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267200" y="313438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ils</a:t>
            </a:r>
            <a:r>
              <a:rPr lang="en-US" sz="2800" b="1" i="1" dirty="0" smtClean="0"/>
              <a:t>/</a:t>
            </a:r>
            <a:r>
              <a:rPr lang="en-US" sz="2800" b="1" i="1" dirty="0" err="1" smtClean="0"/>
              <a:t>elles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ont</a:t>
            </a:r>
            <a:endParaRPr lang="fr-FR" sz="28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676400" y="4953001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/>
              <a:t>marcher  =&gt;  </a:t>
            </a:r>
            <a:r>
              <a:rPr lang="en-US" sz="2800" b="1" i="1" dirty="0" err="1" smtClean="0"/>
              <a:t>marché</a:t>
            </a:r>
            <a:endParaRPr lang="en-US" sz="2800" b="1" i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447800" y="542038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err="1" smtClean="0"/>
              <a:t>finir</a:t>
            </a:r>
            <a:r>
              <a:rPr lang="en-US" sz="2800" b="1" i="1" dirty="0" smtClean="0"/>
              <a:t>  =&gt;  </a:t>
            </a:r>
            <a:r>
              <a:rPr lang="en-US" sz="2800" b="1" i="1" dirty="0" err="1" smtClean="0"/>
              <a:t>fini</a:t>
            </a:r>
            <a:endParaRPr lang="fr-FR" sz="28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371600" y="5893078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err="1" smtClean="0"/>
              <a:t>rendre</a:t>
            </a:r>
            <a:r>
              <a:rPr lang="en-US" sz="2800" b="1" i="1" dirty="0" smtClean="0"/>
              <a:t>  =&gt;  </a:t>
            </a:r>
            <a:r>
              <a:rPr lang="en-US" sz="2800" b="1" i="1" dirty="0" err="1" smtClean="0"/>
              <a:t>rendu</a:t>
            </a:r>
            <a:endParaRPr lang="fr-FR" sz="2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Révisons</a:t>
            </a:r>
            <a:r>
              <a:rPr lang="en-US" dirty="0" smtClean="0"/>
              <a:t>!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7708900" cy="5105400"/>
          </a:xfrm>
        </p:spPr>
        <p:txBody>
          <a:bodyPr/>
          <a:lstStyle/>
          <a:p>
            <a:r>
              <a:rPr lang="en-US" dirty="0" smtClean="0"/>
              <a:t>VERBE  AUXILIAIRE = </a:t>
            </a:r>
            <a:r>
              <a:rPr lang="en-US" i="1" u="sng" dirty="0" smtClean="0"/>
              <a:t>AVOIR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i="1" dirty="0" smtClean="0"/>
          </a:p>
          <a:p>
            <a:endParaRPr lang="en-US" dirty="0" smtClean="0"/>
          </a:p>
          <a:p>
            <a:r>
              <a:rPr lang="en-US" dirty="0" smtClean="0"/>
              <a:t>PARTICIPE PASSÉ = </a:t>
            </a:r>
            <a:r>
              <a:rPr lang="en-US" i="1" dirty="0" smtClean="0"/>
              <a:t>VERBE TRANSFORMÉ</a:t>
            </a:r>
            <a:endParaRPr lang="fr-FR" i="1" dirty="0"/>
          </a:p>
        </p:txBody>
      </p:sp>
      <p:sp>
        <p:nvSpPr>
          <p:cNvPr id="4" name="TextBox 3"/>
          <p:cNvSpPr txBox="1"/>
          <p:nvPr/>
        </p:nvSpPr>
        <p:spPr>
          <a:xfrm>
            <a:off x="1752600" y="220980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j’ai</a:t>
            </a:r>
            <a:endParaRPr lang="fr-FR" sz="28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752600" y="2677180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tu</a:t>
            </a:r>
            <a:r>
              <a:rPr lang="en-US" sz="2800" b="1" i="1" dirty="0" smtClean="0"/>
              <a:t> as</a:t>
            </a:r>
            <a:endParaRPr lang="fr-FR" sz="2800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1752600" y="3149878"/>
            <a:ext cx="1905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il</a:t>
            </a:r>
            <a:r>
              <a:rPr lang="en-US" sz="2800" b="1" i="1" dirty="0" smtClean="0"/>
              <a:t>/</a:t>
            </a:r>
            <a:r>
              <a:rPr lang="en-US" sz="2800" b="1" i="1" dirty="0" err="1" smtClean="0"/>
              <a:t>elle</a:t>
            </a:r>
            <a:r>
              <a:rPr lang="en-US" sz="2800" b="1" i="1" dirty="0" smtClean="0"/>
              <a:t> a</a:t>
            </a:r>
            <a:endParaRPr lang="fr-FR" sz="2800" b="1" i="1" dirty="0"/>
          </a:p>
        </p:txBody>
      </p:sp>
      <p:sp>
        <p:nvSpPr>
          <p:cNvPr id="7" name="TextBox 6"/>
          <p:cNvSpPr txBox="1"/>
          <p:nvPr/>
        </p:nvSpPr>
        <p:spPr>
          <a:xfrm>
            <a:off x="4267200" y="220980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/>
              <a:t>nous </a:t>
            </a:r>
            <a:r>
              <a:rPr lang="en-US" sz="2800" b="1" i="1" dirty="0" err="1" smtClean="0"/>
              <a:t>avons</a:t>
            </a:r>
            <a:endParaRPr lang="fr-FR" sz="2800" b="1" i="1" dirty="0"/>
          </a:p>
        </p:txBody>
      </p:sp>
      <p:sp>
        <p:nvSpPr>
          <p:cNvPr id="8" name="TextBox 7"/>
          <p:cNvSpPr txBox="1"/>
          <p:nvPr/>
        </p:nvSpPr>
        <p:spPr>
          <a:xfrm>
            <a:off x="4267200" y="267718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vous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avez</a:t>
            </a:r>
            <a:endParaRPr lang="fr-FR" sz="2800" b="1" i="1" dirty="0"/>
          </a:p>
        </p:txBody>
      </p:sp>
      <p:sp>
        <p:nvSpPr>
          <p:cNvPr id="9" name="TextBox 8"/>
          <p:cNvSpPr txBox="1"/>
          <p:nvPr/>
        </p:nvSpPr>
        <p:spPr>
          <a:xfrm>
            <a:off x="4267200" y="3134380"/>
            <a:ext cx="2971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err="1" smtClean="0"/>
              <a:t>ils</a:t>
            </a:r>
            <a:r>
              <a:rPr lang="en-US" sz="2800" b="1" i="1" dirty="0" smtClean="0"/>
              <a:t>/</a:t>
            </a:r>
            <a:r>
              <a:rPr lang="en-US" sz="2800" b="1" i="1" dirty="0" err="1" smtClean="0"/>
              <a:t>elles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ont</a:t>
            </a:r>
            <a:endParaRPr lang="fr-FR" sz="2800" b="1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1752600" y="4207466"/>
            <a:ext cx="64389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err="1" smtClean="0"/>
              <a:t>boire</a:t>
            </a:r>
            <a:r>
              <a:rPr lang="en-US" sz="2800" b="1" i="1" dirty="0" smtClean="0"/>
              <a:t>  </a:t>
            </a:r>
            <a:r>
              <a:rPr lang="en-US" sz="2800" b="1" i="1" dirty="0" smtClean="0"/>
              <a:t>=&gt;  </a:t>
            </a:r>
            <a:r>
              <a:rPr lang="en-US" sz="2800" b="1" i="1" dirty="0" err="1" smtClean="0"/>
              <a:t>bu</a:t>
            </a:r>
            <a:endParaRPr lang="en-US" sz="2800" b="1" i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1409700" y="4661020"/>
            <a:ext cx="701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err="1" smtClean="0"/>
              <a:t>prendre</a:t>
            </a:r>
            <a:r>
              <a:rPr lang="en-US" sz="2800" b="1" i="1" dirty="0" smtClean="0"/>
              <a:t> </a:t>
            </a:r>
            <a:r>
              <a:rPr lang="en-US" sz="2800" b="1" i="1" dirty="0" smtClean="0"/>
              <a:t>=&gt;  </a:t>
            </a:r>
            <a:r>
              <a:rPr lang="en-US" sz="2800" b="1" i="1" dirty="0" err="1" smtClean="0"/>
              <a:t>pris</a:t>
            </a:r>
            <a:endParaRPr lang="fr-FR" sz="2800" b="1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1313802" y="5062380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err="1" smtClean="0"/>
              <a:t>Mettre</a:t>
            </a:r>
            <a:r>
              <a:rPr lang="en-US" sz="2800" b="1" i="1" dirty="0" smtClean="0"/>
              <a:t>  </a:t>
            </a:r>
            <a:r>
              <a:rPr lang="en-US" sz="2800" b="1" i="1" dirty="0" smtClean="0"/>
              <a:t>=&gt;  </a:t>
            </a:r>
            <a:r>
              <a:rPr lang="en-US" sz="2800" b="1" i="1" dirty="0" err="1" smtClean="0"/>
              <a:t>mis</a:t>
            </a:r>
            <a:endParaRPr lang="fr-FR" sz="2800" b="1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1371600" y="5536281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/>
              <a:t>faire  </a:t>
            </a:r>
            <a:r>
              <a:rPr lang="en-US" sz="2800" b="1" i="1" dirty="0" smtClean="0"/>
              <a:t>=&gt;  </a:t>
            </a:r>
            <a:r>
              <a:rPr lang="en-US" sz="2800" b="1" i="1" dirty="0" smtClean="0"/>
              <a:t>fait</a:t>
            </a:r>
            <a:endParaRPr lang="fr-FR" sz="2800" b="1" i="1" dirty="0"/>
          </a:p>
        </p:txBody>
      </p:sp>
      <p:sp>
        <p:nvSpPr>
          <p:cNvPr id="14" name="TextBox 13"/>
          <p:cNvSpPr txBox="1"/>
          <p:nvPr/>
        </p:nvSpPr>
        <p:spPr>
          <a:xfrm>
            <a:off x="1409700" y="5960066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err="1" smtClean="0"/>
              <a:t>voir</a:t>
            </a:r>
            <a:r>
              <a:rPr lang="en-US" sz="2800" b="1" i="1" dirty="0" smtClean="0"/>
              <a:t>=&gt;  vu</a:t>
            </a:r>
            <a:endParaRPr lang="fr-FR" sz="2800" b="1" i="1" dirty="0"/>
          </a:p>
        </p:txBody>
      </p:sp>
    </p:spTree>
    <p:extLst>
      <p:ext uri="{BB962C8B-B14F-4D97-AF65-F5344CB8AC3E}">
        <p14:creationId xmlns:p14="http://schemas.microsoft.com/office/powerpoint/2010/main" val="736220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Mettez</a:t>
            </a:r>
            <a:r>
              <a:rPr lang="en-US" dirty="0" smtClean="0"/>
              <a:t> au passé </a:t>
            </a:r>
            <a:r>
              <a:rPr lang="en-US" dirty="0" err="1" smtClean="0"/>
              <a:t>composé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5880100" cy="1828800"/>
          </a:xfrm>
        </p:spPr>
        <p:txBody>
          <a:bodyPr/>
          <a:lstStyle/>
          <a:p>
            <a:pPr marL="82550" indent="0">
              <a:buNone/>
            </a:pPr>
            <a:r>
              <a:rPr lang="en-US" dirty="0"/>
              <a:t> </a:t>
            </a:r>
            <a:r>
              <a:rPr lang="en-US" b="1" u="sng" dirty="0" err="1" smtClean="0"/>
              <a:t>boire</a:t>
            </a:r>
            <a:r>
              <a:rPr lang="en-US" b="1" u="sng" dirty="0" smtClean="0"/>
              <a:t> </a:t>
            </a:r>
            <a:r>
              <a:rPr lang="en-US" b="1" dirty="0" smtClean="0"/>
              <a:t>un café</a:t>
            </a:r>
          </a:p>
          <a:p>
            <a:endParaRPr lang="en-US" b="1" dirty="0"/>
          </a:p>
          <a:p>
            <a:r>
              <a:rPr lang="en-US" b="1" dirty="0" smtClean="0"/>
              <a:t>TU </a:t>
            </a:r>
            <a:endParaRPr lang="en-US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52600" y="3962400"/>
            <a:ext cx="5880100" cy="18288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 algn="ctr">
              <a:buNone/>
            </a:pPr>
            <a:r>
              <a:rPr lang="en-US" sz="4000" b="1" dirty="0" err="1" smtClean="0"/>
              <a:t>Tu</a:t>
            </a:r>
            <a:r>
              <a:rPr lang="en-US" sz="4000" b="1" dirty="0" smtClean="0"/>
              <a:t> as </a:t>
            </a:r>
            <a:r>
              <a:rPr lang="en-US" sz="4000" b="1" dirty="0" err="1" smtClean="0"/>
              <a:t>bu</a:t>
            </a:r>
            <a:r>
              <a:rPr lang="en-US" sz="4000" b="1" dirty="0" smtClean="0"/>
              <a:t> un café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622486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Mettez</a:t>
            </a:r>
            <a:r>
              <a:rPr lang="en-US" dirty="0" smtClean="0"/>
              <a:t> au passé </a:t>
            </a:r>
            <a:r>
              <a:rPr lang="en-US" dirty="0" err="1" smtClean="0"/>
              <a:t>composé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5880100" cy="1828800"/>
          </a:xfrm>
        </p:spPr>
        <p:txBody>
          <a:bodyPr/>
          <a:lstStyle/>
          <a:p>
            <a:pPr marL="82550" indent="0">
              <a:buNone/>
            </a:pPr>
            <a:r>
              <a:rPr lang="en-US" dirty="0"/>
              <a:t> </a:t>
            </a:r>
            <a:r>
              <a:rPr lang="en-US" b="1" u="sng" dirty="0" err="1" smtClean="0"/>
              <a:t>boire</a:t>
            </a:r>
            <a:r>
              <a:rPr lang="en-US" b="1" dirty="0" smtClean="0"/>
              <a:t> un </a:t>
            </a:r>
            <a:r>
              <a:rPr lang="en-US" b="1" dirty="0" err="1" smtClean="0"/>
              <a:t>chocolat</a:t>
            </a:r>
            <a:r>
              <a:rPr lang="en-US" b="1" dirty="0" smtClean="0"/>
              <a:t> </a:t>
            </a:r>
            <a:r>
              <a:rPr lang="en-US" b="1" dirty="0" err="1" smtClean="0"/>
              <a:t>chaud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Nous</a:t>
            </a:r>
            <a:endParaRPr lang="en-US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52600" y="3962400"/>
            <a:ext cx="5880100" cy="18288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 algn="ctr">
              <a:buNone/>
            </a:pPr>
            <a:r>
              <a:rPr lang="en-US" sz="4000" b="1" dirty="0" smtClean="0"/>
              <a:t>Nous </a:t>
            </a:r>
            <a:r>
              <a:rPr lang="en-US" sz="4000" b="1" dirty="0" err="1" smtClean="0"/>
              <a:t>avons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bu</a:t>
            </a:r>
            <a:r>
              <a:rPr lang="en-US" sz="4000" b="1" dirty="0" smtClean="0"/>
              <a:t> un </a:t>
            </a:r>
            <a:r>
              <a:rPr lang="en-US" sz="4000" b="1" dirty="0" err="1" smtClean="0"/>
              <a:t>chocolat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chaud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655810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Mettez</a:t>
            </a:r>
            <a:r>
              <a:rPr lang="en-US" dirty="0" smtClean="0"/>
              <a:t> au passé </a:t>
            </a:r>
            <a:r>
              <a:rPr lang="en-US" dirty="0" err="1" smtClean="0"/>
              <a:t>composé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5880100" cy="1828800"/>
          </a:xfrm>
        </p:spPr>
        <p:txBody>
          <a:bodyPr/>
          <a:lstStyle/>
          <a:p>
            <a:pPr marL="82550" indent="0">
              <a:buNone/>
            </a:pPr>
            <a:r>
              <a:rPr lang="en-US" dirty="0"/>
              <a:t> </a:t>
            </a:r>
            <a:r>
              <a:rPr lang="en-US" b="1" u="sng" dirty="0" smtClean="0"/>
              <a:t>faire </a:t>
            </a:r>
            <a:r>
              <a:rPr lang="en-US" b="1" dirty="0" smtClean="0"/>
              <a:t>un </a:t>
            </a:r>
            <a:r>
              <a:rPr lang="en-US" b="1" dirty="0" err="1" smtClean="0"/>
              <a:t>repas</a:t>
            </a:r>
            <a:r>
              <a:rPr lang="en-US" b="1" dirty="0" smtClean="0"/>
              <a:t> </a:t>
            </a:r>
            <a:r>
              <a:rPr lang="en-US" b="1" dirty="0" err="1" smtClean="0"/>
              <a:t>français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J’</a:t>
            </a:r>
            <a:endParaRPr lang="en-US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52600" y="3962400"/>
            <a:ext cx="5880100" cy="18288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 algn="ctr">
              <a:buNone/>
            </a:pPr>
            <a:r>
              <a:rPr lang="en-US" sz="4000" b="1" dirty="0" err="1" smtClean="0"/>
              <a:t>J’ai</a:t>
            </a:r>
            <a:r>
              <a:rPr lang="en-US" sz="4000" b="1" dirty="0" smtClean="0"/>
              <a:t> fait un </a:t>
            </a:r>
            <a:r>
              <a:rPr lang="en-US" sz="4000" b="1" dirty="0" err="1" smtClean="0"/>
              <a:t>repas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français</a:t>
            </a:r>
            <a:r>
              <a:rPr lang="en-US" sz="4000" b="1" dirty="0" smtClean="0"/>
              <a:t>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135593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Mettez</a:t>
            </a:r>
            <a:r>
              <a:rPr lang="en-US" dirty="0" smtClean="0"/>
              <a:t> au passé </a:t>
            </a:r>
            <a:r>
              <a:rPr lang="en-US" dirty="0" err="1" smtClean="0"/>
              <a:t>composé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5880100" cy="1828800"/>
          </a:xfrm>
        </p:spPr>
        <p:txBody>
          <a:bodyPr/>
          <a:lstStyle/>
          <a:p>
            <a:pPr marL="82550" indent="0">
              <a:buNone/>
            </a:pPr>
            <a:r>
              <a:rPr lang="en-US" dirty="0"/>
              <a:t> </a:t>
            </a:r>
            <a:r>
              <a:rPr lang="en-US" b="1" u="sng" dirty="0" smtClean="0"/>
              <a:t>faire </a:t>
            </a:r>
            <a:r>
              <a:rPr lang="en-US" b="1" dirty="0" smtClean="0"/>
              <a:t>un </a:t>
            </a:r>
            <a:r>
              <a:rPr lang="en-US" b="1" dirty="0" err="1" smtClean="0"/>
              <a:t>repas</a:t>
            </a:r>
            <a:r>
              <a:rPr lang="en-US" b="1" dirty="0" smtClean="0"/>
              <a:t> </a:t>
            </a:r>
            <a:r>
              <a:rPr lang="en-US" b="1" dirty="0" err="1" smtClean="0"/>
              <a:t>français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Elle </a:t>
            </a:r>
            <a:endParaRPr lang="en-US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52600" y="3962400"/>
            <a:ext cx="5880100" cy="18288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 algn="ctr">
              <a:buNone/>
            </a:pPr>
            <a:r>
              <a:rPr lang="en-US" sz="4000" b="1" dirty="0" smtClean="0"/>
              <a:t>a fait un </a:t>
            </a:r>
            <a:r>
              <a:rPr lang="en-US" sz="4000" b="1" dirty="0" err="1" smtClean="0"/>
              <a:t>repas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français</a:t>
            </a:r>
            <a:r>
              <a:rPr lang="en-US" sz="4000" b="1" dirty="0" smtClean="0"/>
              <a:t>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1209759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Mettez</a:t>
            </a:r>
            <a:r>
              <a:rPr lang="en-US" dirty="0" smtClean="0"/>
              <a:t> au passé </a:t>
            </a:r>
            <a:r>
              <a:rPr lang="en-US" dirty="0" err="1" smtClean="0"/>
              <a:t>composé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100" y="1447800"/>
            <a:ext cx="5880100" cy="1828800"/>
          </a:xfrm>
        </p:spPr>
        <p:txBody>
          <a:bodyPr/>
          <a:lstStyle/>
          <a:p>
            <a:pPr marL="82550" indent="0">
              <a:buNone/>
            </a:pPr>
            <a:r>
              <a:rPr lang="en-US" dirty="0"/>
              <a:t> </a:t>
            </a:r>
            <a:r>
              <a:rPr lang="en-US" b="1" u="sng" dirty="0" smtClean="0"/>
              <a:t>Manger </a:t>
            </a:r>
            <a:r>
              <a:rPr lang="en-US" b="1" dirty="0" smtClean="0"/>
              <a:t>des </a:t>
            </a:r>
            <a:r>
              <a:rPr lang="en-US" b="1" dirty="0" err="1" smtClean="0"/>
              <a:t>crèpes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err="1" smtClean="0"/>
              <a:t>Vous</a:t>
            </a:r>
            <a:r>
              <a:rPr lang="en-US" b="1" dirty="0" smtClean="0"/>
              <a:t>?  </a:t>
            </a:r>
            <a:endParaRPr lang="en-US" b="1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52600" y="3962400"/>
            <a:ext cx="5880100" cy="18288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82550" indent="0" algn="ctr">
              <a:buNone/>
            </a:pPr>
            <a:r>
              <a:rPr lang="en-US" sz="4000" b="1" dirty="0" err="1" smtClean="0"/>
              <a:t>Vous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avez</a:t>
            </a:r>
            <a:r>
              <a:rPr lang="en-US" sz="4000" b="1" dirty="0" smtClean="0"/>
              <a:t> </a:t>
            </a:r>
            <a:r>
              <a:rPr lang="en-US" sz="4000" b="1" dirty="0" err="1" smtClean="0"/>
              <a:t>mangé</a:t>
            </a:r>
            <a:r>
              <a:rPr lang="en-US" sz="4000" b="1" dirty="0" smtClean="0"/>
              <a:t> des </a:t>
            </a:r>
            <a:r>
              <a:rPr lang="en-US" sz="4000" b="1" dirty="0" err="1" smtClean="0"/>
              <a:t>crèpes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46343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1778</TotalTime>
  <Words>343</Words>
  <Application>Microsoft Macintosh PowerPoint</Application>
  <PresentationFormat>On-screen Show (4:3)</PresentationFormat>
  <Paragraphs>126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Gill Sans MT</vt:lpstr>
      <vt:lpstr>Rockwell Extra Bold</vt:lpstr>
      <vt:lpstr>Tahoma</vt:lpstr>
      <vt:lpstr>Wingdings 2</vt:lpstr>
      <vt:lpstr>Arial</vt:lpstr>
      <vt:lpstr>Verdana</vt:lpstr>
      <vt:lpstr>Solstice</vt:lpstr>
      <vt:lpstr>UNITÉ 2  </vt:lpstr>
      <vt:lpstr>Tâche</vt:lpstr>
      <vt:lpstr>Révisons!</vt:lpstr>
      <vt:lpstr>Révisons!</vt:lpstr>
      <vt:lpstr>Mettez au passé composé</vt:lpstr>
      <vt:lpstr>Mettez au passé composé</vt:lpstr>
      <vt:lpstr>Mettez au passé composé</vt:lpstr>
      <vt:lpstr>Mettez au passé composé</vt:lpstr>
      <vt:lpstr>Mettez au passé composé</vt:lpstr>
      <vt:lpstr>Mettez au passé composé</vt:lpstr>
      <vt:lpstr>Changer de rôle</vt:lpstr>
      <vt:lpstr>Mettez au passé composé</vt:lpstr>
      <vt:lpstr>Mettez au passé composé</vt:lpstr>
      <vt:lpstr>Mettez au passé composé</vt:lpstr>
      <vt:lpstr>Mettez au passé composé</vt:lpstr>
      <vt:lpstr>Mettez au passé composé</vt:lpstr>
      <vt:lpstr>Mettez au passé composé</vt:lpstr>
      <vt:lpstr>Mettez au passé composé</vt:lpstr>
      <vt:lpstr>Mettez au passé composé Individuel</vt:lpstr>
      <vt:lpstr>Mettez au passé composé Individuel</vt:lpstr>
    </vt:vector>
  </TitlesOfParts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GREBERT,VIVIANE</cp:lastModifiedBy>
  <cp:revision>173</cp:revision>
  <dcterms:created xsi:type="dcterms:W3CDTF">2011-10-09T14:14:28Z</dcterms:created>
  <dcterms:modified xsi:type="dcterms:W3CDTF">2016-11-10T15:11:05Z</dcterms:modified>
</cp:coreProperties>
</file>